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955BD5-B270-4736-91EB-1CBEE0D663AE}" type="datetimeFigureOut">
              <a:rPr lang="ru-RU" smtClean="0"/>
              <a:t>05.12.2014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ABF19D-1C3E-474E-A41F-DE1D4C4A2E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7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305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Мультимедийное дидактическое пособие для детей 2 младшей группы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3035" y="3167743"/>
            <a:ext cx="9144000" cy="93889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Угадай сказку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874330" y="4939393"/>
            <a:ext cx="475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 err="1" smtClean="0"/>
              <a:t>Гуськова</a:t>
            </a:r>
            <a:r>
              <a:rPr lang="ru-RU" dirty="0" smtClean="0"/>
              <a:t> Олеся Владимировна</a:t>
            </a:r>
          </a:p>
          <a:p>
            <a:pPr algn="r"/>
            <a:r>
              <a:rPr lang="ru-RU" dirty="0" smtClean="0"/>
              <a:t>Воспитатель ГБОУ СОШ с Богдановка </a:t>
            </a:r>
            <a:r>
              <a:rPr lang="ru-RU" dirty="0" err="1" smtClean="0"/>
              <a:t>с.Богдановка</a:t>
            </a:r>
            <a:r>
              <a:rPr lang="ru-RU" dirty="0" smtClean="0"/>
              <a:t> </a:t>
            </a:r>
            <a:r>
              <a:rPr lang="ru-RU" dirty="0" err="1" smtClean="0"/>
              <a:t>с.п</a:t>
            </a:r>
            <a:r>
              <a:rPr lang="ru-RU" dirty="0" smtClean="0"/>
              <a:t>. детский сад «Ручеек»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2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87" y="3282888"/>
            <a:ext cx="3753622" cy="327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49" y="3101546"/>
            <a:ext cx="3079535" cy="3079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35" y="204383"/>
            <a:ext cx="2897163" cy="2897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05" y="352432"/>
            <a:ext cx="2183582" cy="2457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" y="3572940"/>
            <a:ext cx="2642547" cy="29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03" y="2693411"/>
            <a:ext cx="4912968" cy="41645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914" y="3925429"/>
            <a:ext cx="1566602" cy="2796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0" y="266566"/>
            <a:ext cx="2867345" cy="216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83" y="329457"/>
            <a:ext cx="1804664" cy="2040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0" y="3792165"/>
            <a:ext cx="2447281" cy="2747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86" y="128772"/>
            <a:ext cx="2806123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0651 3.7037E-6 L 0.00651 0.08796 L 0.01315 0.08796 L 0.01315 0.17592 L 0.01979 0.17592 L 0.01979 0.26389 L 0.02643 0.26389 L 0.02643 0.35185 L 0.03307 0.35185 L 0.03307 0.43981 L 0.03972 0.43981 L 0.03972 0.52777 L 0.04636 0.52777 L 0.04636 0.61574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40989 0.471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637"/>
            <a:ext cx="4551405" cy="27308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70" y="421159"/>
            <a:ext cx="2868826" cy="1996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48" y="2774675"/>
            <a:ext cx="2466703" cy="3675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9" y="3448564"/>
            <a:ext cx="3080769" cy="3145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" y="3448564"/>
            <a:ext cx="1772293" cy="28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0.0206 L -0.28346 -0.4180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1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53274" r="52930"/>
          <a:stretch/>
        </p:blipFill>
        <p:spPr>
          <a:xfrm>
            <a:off x="1543538" y="4384345"/>
            <a:ext cx="3117032" cy="2404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8" r="133" b="46991"/>
          <a:stretch/>
        </p:blipFill>
        <p:spPr>
          <a:xfrm>
            <a:off x="7594501" y="125260"/>
            <a:ext cx="3623753" cy="2612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6" t="52954" r="-12" b="-595"/>
          <a:stretch/>
        </p:blipFill>
        <p:spPr>
          <a:xfrm>
            <a:off x="7481768" y="4420388"/>
            <a:ext cx="3623753" cy="2368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75" b="47186"/>
          <a:stretch/>
        </p:blipFill>
        <p:spPr>
          <a:xfrm>
            <a:off x="1541589" y="125260"/>
            <a:ext cx="3118981" cy="2606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86" y="2853290"/>
            <a:ext cx="2308116" cy="14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0157 0.242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23216 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414 0.246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00442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036" y="1420585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Ура!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570514" y="3352800"/>
            <a:ext cx="484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Молодец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</TotalTime>
  <Words>30</Words>
  <Application>Microsoft Office PowerPoint</Application>
  <PresentationFormat>Произвольный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Мультимедийное дидактическое пособие для детей 2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Слушатель</dc:creator>
  <cp:lastModifiedBy>Пользователь</cp:lastModifiedBy>
  <cp:revision>13</cp:revision>
  <dcterms:created xsi:type="dcterms:W3CDTF">2014-12-02T10:21:03Z</dcterms:created>
  <dcterms:modified xsi:type="dcterms:W3CDTF">2014-12-05T06:00:35Z</dcterms:modified>
</cp:coreProperties>
</file>